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337" r:id="rId4"/>
    <p:sldId id="322" r:id="rId5"/>
    <p:sldId id="339" r:id="rId6"/>
    <p:sldId id="340" r:id="rId7"/>
    <p:sldId id="342" r:id="rId8"/>
    <p:sldId id="341" r:id="rId9"/>
    <p:sldId id="324" r:id="rId10"/>
    <p:sldId id="332" r:id="rId11"/>
    <p:sldId id="325" r:id="rId12"/>
    <p:sldId id="260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76A875-62CF-AD54-970A-FDD6C0D67EE2}" v="393" dt="2021-01-21T18:34:40.087"/>
    <p1510:client id="{FCF1CCD8-DD26-11F1-66AD-B44623FEFD63}" v="47" dt="2021-01-22T08:38:26.7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6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Uijtdewilligen" userId="S::t.uijtdewilligen@hoekschlyceum.nl::ef7a3cea-6a66-4513-bcc0-619dc1269eea" providerId="AD" clId="Web-{1E76A875-62CF-AD54-970A-FDD6C0D67EE2}"/>
    <pc:docChg chg="delSld modSld">
      <pc:chgData name="Thomas Uijtdewilligen" userId="S::t.uijtdewilligen@hoekschlyceum.nl::ef7a3cea-6a66-4513-bcc0-619dc1269eea" providerId="AD" clId="Web-{1E76A875-62CF-AD54-970A-FDD6C0D67EE2}" dt="2021-01-21T18:34:39.134" v="202" actId="20577"/>
      <pc:docMkLst>
        <pc:docMk/>
      </pc:docMkLst>
      <pc:sldChg chg="delSp">
        <pc:chgData name="Thomas Uijtdewilligen" userId="S::t.uijtdewilligen@hoekschlyceum.nl::ef7a3cea-6a66-4513-bcc0-619dc1269eea" providerId="AD" clId="Web-{1E76A875-62CF-AD54-970A-FDD6C0D67EE2}" dt="2021-01-21T18:30:29.987" v="0"/>
        <pc:sldMkLst>
          <pc:docMk/>
          <pc:sldMk cId="948481580" sldId="256"/>
        </pc:sldMkLst>
        <pc:picChg chg="del">
          <ac:chgData name="Thomas Uijtdewilligen" userId="S::t.uijtdewilligen@hoekschlyceum.nl::ef7a3cea-6a66-4513-bcc0-619dc1269eea" providerId="AD" clId="Web-{1E76A875-62CF-AD54-970A-FDD6C0D67EE2}" dt="2021-01-21T18:30:29.987" v="0"/>
          <ac:picMkLst>
            <pc:docMk/>
            <pc:sldMk cId="948481580" sldId="256"/>
            <ac:picMk id="2050" creationId="{AF6B6B0B-FC8A-432F-BA25-26B2626B0FC6}"/>
          </ac:picMkLst>
        </pc:picChg>
      </pc:sldChg>
      <pc:sldChg chg="del">
        <pc:chgData name="Thomas Uijtdewilligen" userId="S::t.uijtdewilligen@hoekschlyceum.nl::ef7a3cea-6a66-4513-bcc0-619dc1269eea" providerId="AD" clId="Web-{1E76A875-62CF-AD54-970A-FDD6C0D67EE2}" dt="2021-01-21T18:30:47.159" v="3"/>
        <pc:sldMkLst>
          <pc:docMk/>
          <pc:sldMk cId="2266524611" sldId="261"/>
        </pc:sldMkLst>
      </pc:sldChg>
      <pc:sldChg chg="addSp modSp">
        <pc:chgData name="Thomas Uijtdewilligen" userId="S::t.uijtdewilligen@hoekschlyceum.nl::ef7a3cea-6a66-4513-bcc0-619dc1269eea" providerId="AD" clId="Web-{1E76A875-62CF-AD54-970A-FDD6C0D67EE2}" dt="2021-01-21T18:34:15.149" v="186" actId="20577"/>
        <pc:sldMkLst>
          <pc:docMk/>
          <pc:sldMk cId="400201358" sldId="322"/>
        </pc:sldMkLst>
        <pc:spChg chg="mod">
          <ac:chgData name="Thomas Uijtdewilligen" userId="S::t.uijtdewilligen@hoekschlyceum.nl::ef7a3cea-6a66-4513-bcc0-619dc1269eea" providerId="AD" clId="Web-{1E76A875-62CF-AD54-970A-FDD6C0D67EE2}" dt="2021-01-21T18:34:15.149" v="186" actId="20577"/>
          <ac:spMkLst>
            <pc:docMk/>
            <pc:sldMk cId="400201358" sldId="322"/>
            <ac:spMk id="6" creationId="{00000000-0000-0000-0000-000000000000}"/>
          </ac:spMkLst>
        </pc:spChg>
        <pc:picChg chg="add mod">
          <ac:chgData name="Thomas Uijtdewilligen" userId="S::t.uijtdewilligen@hoekschlyceum.nl::ef7a3cea-6a66-4513-bcc0-619dc1269eea" providerId="AD" clId="Web-{1E76A875-62CF-AD54-970A-FDD6C0D67EE2}" dt="2021-01-21T18:31:18.394" v="8" actId="14100"/>
          <ac:picMkLst>
            <pc:docMk/>
            <pc:sldMk cId="400201358" sldId="322"/>
            <ac:picMk id="7" creationId="{F57F58CD-002D-4735-85A7-38307FFC5949}"/>
          </ac:picMkLst>
        </pc:picChg>
      </pc:sldChg>
      <pc:sldChg chg="modSp">
        <pc:chgData name="Thomas Uijtdewilligen" userId="S::t.uijtdewilligen@hoekschlyceum.nl::ef7a3cea-6a66-4513-bcc0-619dc1269eea" providerId="AD" clId="Web-{1E76A875-62CF-AD54-970A-FDD6C0D67EE2}" dt="2021-01-21T18:33:29.944" v="104" actId="20577"/>
        <pc:sldMkLst>
          <pc:docMk/>
          <pc:sldMk cId="1798070598" sldId="325"/>
        </pc:sldMkLst>
        <pc:spChg chg="mod">
          <ac:chgData name="Thomas Uijtdewilligen" userId="S::t.uijtdewilligen@hoekschlyceum.nl::ef7a3cea-6a66-4513-bcc0-619dc1269eea" providerId="AD" clId="Web-{1E76A875-62CF-AD54-970A-FDD6C0D67EE2}" dt="2021-01-21T18:33:07.663" v="67" actId="1076"/>
          <ac:spMkLst>
            <pc:docMk/>
            <pc:sldMk cId="1798070598" sldId="325"/>
            <ac:spMk id="2" creationId="{00000000-0000-0000-0000-000000000000}"/>
          </ac:spMkLst>
        </pc:spChg>
        <pc:spChg chg="mod">
          <ac:chgData name="Thomas Uijtdewilligen" userId="S::t.uijtdewilligen@hoekschlyceum.nl::ef7a3cea-6a66-4513-bcc0-619dc1269eea" providerId="AD" clId="Web-{1E76A875-62CF-AD54-970A-FDD6C0D67EE2}" dt="2021-01-21T18:33:29.944" v="104" actId="20577"/>
          <ac:spMkLst>
            <pc:docMk/>
            <pc:sldMk cId="1798070598" sldId="325"/>
            <ac:spMk id="3" creationId="{00000000-0000-0000-0000-000000000000}"/>
          </ac:spMkLst>
        </pc:spChg>
        <pc:spChg chg="mod">
          <ac:chgData name="Thomas Uijtdewilligen" userId="S::t.uijtdewilligen@hoekschlyceum.nl::ef7a3cea-6a66-4513-bcc0-619dc1269eea" providerId="AD" clId="Web-{1E76A875-62CF-AD54-970A-FDD6C0D67EE2}" dt="2021-01-21T18:33:03.650" v="66" actId="1076"/>
          <ac:spMkLst>
            <pc:docMk/>
            <pc:sldMk cId="1798070598" sldId="325"/>
            <ac:spMk id="14" creationId="{38D2E6A6-C981-41B9-8B23-719AA76474F0}"/>
          </ac:spMkLst>
        </pc:spChg>
      </pc:sldChg>
      <pc:sldChg chg="del">
        <pc:chgData name="Thomas Uijtdewilligen" userId="S::t.uijtdewilligen@hoekschlyceum.nl::ef7a3cea-6a66-4513-bcc0-619dc1269eea" providerId="AD" clId="Web-{1E76A875-62CF-AD54-970A-FDD6C0D67EE2}" dt="2021-01-21T18:30:35.050" v="1"/>
        <pc:sldMkLst>
          <pc:docMk/>
          <pc:sldMk cId="3770325236" sldId="336"/>
        </pc:sldMkLst>
      </pc:sldChg>
      <pc:sldChg chg="modSp">
        <pc:chgData name="Thomas Uijtdewilligen" userId="S::t.uijtdewilligen@hoekschlyceum.nl::ef7a3cea-6a66-4513-bcc0-619dc1269eea" providerId="AD" clId="Web-{1E76A875-62CF-AD54-970A-FDD6C0D67EE2}" dt="2021-01-21T18:34:39.134" v="202" actId="20577"/>
        <pc:sldMkLst>
          <pc:docMk/>
          <pc:sldMk cId="2052260304" sldId="337"/>
        </pc:sldMkLst>
        <pc:spChg chg="mod">
          <ac:chgData name="Thomas Uijtdewilligen" userId="S::t.uijtdewilligen@hoekschlyceum.nl::ef7a3cea-6a66-4513-bcc0-619dc1269eea" providerId="AD" clId="Web-{1E76A875-62CF-AD54-970A-FDD6C0D67EE2}" dt="2021-01-21T18:34:39.134" v="202" actId="20577"/>
          <ac:spMkLst>
            <pc:docMk/>
            <pc:sldMk cId="2052260304" sldId="337"/>
            <ac:spMk id="3" creationId="{00000000-0000-0000-0000-000000000000}"/>
          </ac:spMkLst>
        </pc:spChg>
      </pc:sldChg>
      <pc:sldChg chg="del">
        <pc:chgData name="Thomas Uijtdewilligen" userId="S::t.uijtdewilligen@hoekschlyceum.nl::ef7a3cea-6a66-4513-bcc0-619dc1269eea" providerId="AD" clId="Web-{1E76A875-62CF-AD54-970A-FDD6C0D67EE2}" dt="2021-01-21T18:30:39.315" v="2"/>
        <pc:sldMkLst>
          <pc:docMk/>
          <pc:sldMk cId="2890101326" sldId="338"/>
        </pc:sldMkLst>
      </pc:sldChg>
    </pc:docChg>
  </pc:docChgLst>
  <pc:docChgLst>
    <pc:chgData name="Thomas Uijtdewilligen" userId="S::t.uijtdewilligen@hoekschlyceum.nl::ef7a3cea-6a66-4513-bcc0-619dc1269eea" providerId="AD" clId="Web-{FCF1CCD8-DD26-11F1-66AD-B44623FEFD63}"/>
    <pc:docChg chg="modSld">
      <pc:chgData name="Thomas Uijtdewilligen" userId="S::t.uijtdewilligen@hoekschlyceum.nl::ef7a3cea-6a66-4513-bcc0-619dc1269eea" providerId="AD" clId="Web-{FCF1CCD8-DD26-11F1-66AD-B44623FEFD63}" dt="2021-01-22T08:38:25.085" v="26" actId="20577"/>
      <pc:docMkLst>
        <pc:docMk/>
      </pc:docMkLst>
      <pc:sldChg chg="modSp">
        <pc:chgData name="Thomas Uijtdewilligen" userId="S::t.uijtdewilligen@hoekschlyceum.nl::ef7a3cea-6a66-4513-bcc0-619dc1269eea" providerId="AD" clId="Web-{FCF1CCD8-DD26-11F1-66AD-B44623FEFD63}" dt="2021-01-22T08:16:01.915" v="2" actId="14100"/>
        <pc:sldMkLst>
          <pc:docMk/>
          <pc:sldMk cId="400201358" sldId="322"/>
        </pc:sldMkLst>
        <pc:spChg chg="mod">
          <ac:chgData name="Thomas Uijtdewilligen" userId="S::t.uijtdewilligen@hoekschlyceum.nl::ef7a3cea-6a66-4513-bcc0-619dc1269eea" providerId="AD" clId="Web-{FCF1CCD8-DD26-11F1-66AD-B44623FEFD63}" dt="2021-01-22T08:16:01.915" v="2" actId="14100"/>
          <ac:spMkLst>
            <pc:docMk/>
            <pc:sldMk cId="400201358" sldId="322"/>
            <ac:spMk id="6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FCF1CCD8-DD26-11F1-66AD-B44623FEFD63}" dt="2021-01-22T08:38:25.085" v="26" actId="20577"/>
        <pc:sldMkLst>
          <pc:docMk/>
          <pc:sldMk cId="1798070598" sldId="325"/>
        </pc:sldMkLst>
        <pc:spChg chg="mod">
          <ac:chgData name="Thomas Uijtdewilligen" userId="S::t.uijtdewilligen@hoekschlyceum.nl::ef7a3cea-6a66-4513-bcc0-619dc1269eea" providerId="AD" clId="Web-{FCF1CCD8-DD26-11F1-66AD-B44623FEFD63}" dt="2021-01-22T08:38:25.085" v="26" actId="20577"/>
          <ac:spMkLst>
            <pc:docMk/>
            <pc:sldMk cId="1798070598" sldId="325"/>
            <ac:spMk id="3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FCF1CCD8-DD26-11F1-66AD-B44623FEFD63}" dt="2021-01-22T08:22:18.064" v="8" actId="1076"/>
        <pc:sldMkLst>
          <pc:docMk/>
          <pc:sldMk cId="2180481672" sldId="339"/>
        </pc:sldMkLst>
        <pc:picChg chg="mod">
          <ac:chgData name="Thomas Uijtdewilligen" userId="S::t.uijtdewilligen@hoekschlyceum.nl::ef7a3cea-6a66-4513-bcc0-619dc1269eea" providerId="AD" clId="Web-{FCF1CCD8-DD26-11F1-66AD-B44623FEFD63}" dt="2021-01-22T08:22:18.064" v="8" actId="1076"/>
          <ac:picMkLst>
            <pc:docMk/>
            <pc:sldMk cId="2180481672" sldId="339"/>
            <ac:picMk id="2050" creationId="{00000000-0000-0000-0000-000000000000}"/>
          </ac:picMkLst>
        </pc:picChg>
        <pc:picChg chg="mod">
          <ac:chgData name="Thomas Uijtdewilligen" userId="S::t.uijtdewilligen@hoekschlyceum.nl::ef7a3cea-6a66-4513-bcc0-619dc1269eea" providerId="AD" clId="Web-{FCF1CCD8-DD26-11F1-66AD-B44623FEFD63}" dt="2021-01-22T08:21:17.047" v="6" actId="1076"/>
          <ac:picMkLst>
            <pc:docMk/>
            <pc:sldMk cId="2180481672" sldId="339"/>
            <ac:picMk id="2052" creationId="{00000000-0000-0000-0000-000000000000}"/>
          </ac:picMkLst>
        </pc:picChg>
      </pc:sldChg>
      <pc:sldChg chg="modSp">
        <pc:chgData name="Thomas Uijtdewilligen" userId="S::t.uijtdewilligen@hoekschlyceum.nl::ef7a3cea-6a66-4513-bcc0-619dc1269eea" providerId="AD" clId="Web-{FCF1CCD8-DD26-11F1-66AD-B44623FEFD63}" dt="2021-01-22T08:25:04.568" v="22" actId="20577"/>
        <pc:sldMkLst>
          <pc:docMk/>
          <pc:sldMk cId="4146787289" sldId="340"/>
        </pc:sldMkLst>
        <pc:spChg chg="mod">
          <ac:chgData name="Thomas Uijtdewilligen" userId="S::t.uijtdewilligen@hoekschlyceum.nl::ef7a3cea-6a66-4513-bcc0-619dc1269eea" providerId="AD" clId="Web-{FCF1CCD8-DD26-11F1-66AD-B44623FEFD63}" dt="2021-01-22T08:25:04.568" v="22" actId="20577"/>
          <ac:spMkLst>
            <pc:docMk/>
            <pc:sldMk cId="4146787289" sldId="340"/>
            <ac:spMk id="3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FCF1CCD8-DD26-11F1-66AD-B44623FEFD63}" dt="2021-01-22T08:33:39.251" v="23" actId="1076"/>
        <pc:sldMkLst>
          <pc:docMk/>
          <pc:sldMk cId="3244918290" sldId="341"/>
        </pc:sldMkLst>
        <pc:picChg chg="mod">
          <ac:chgData name="Thomas Uijtdewilligen" userId="S::t.uijtdewilligen@hoekschlyceum.nl::ef7a3cea-6a66-4513-bcc0-619dc1269eea" providerId="AD" clId="Web-{FCF1CCD8-DD26-11F1-66AD-B44623FEFD63}" dt="2021-01-22T08:33:39.251" v="23" actId="1076"/>
          <ac:picMkLst>
            <pc:docMk/>
            <pc:sldMk cId="3244918290" sldId="341"/>
            <ac:picMk id="409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2C38B-9FAB-498F-B142-D18670220CEA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7CC02-B1AE-48BD-94C5-0B6F066B8E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995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42E43-3DF3-48A8-B0EF-FF904F1C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E2210CC-E63D-4E19-B5FE-9D3F636DE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CDFE9A-EC73-4110-80BF-1321B0A9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7834-FF9B-41E4-82F2-E2BF0F9DAD0A}" type="datetime2">
              <a:rPr lang="nl-NL" smtClean="0"/>
              <a:t>vrijdag 22 januari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242595-AD3C-471C-BEBA-A6729EB0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A04668-7937-47D5-8883-198EF2A9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65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8F094-5A41-4140-8C80-8EF91EF26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B425105-49EE-4F6E-9FD4-53FC22C7D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363B0E-D53D-4EDE-B81A-37B07524F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6C3E-9FEE-47A8-896C-32A60FE564B3}" type="datetime2">
              <a:rPr lang="nl-NL" smtClean="0"/>
              <a:t>vrijdag 22 januari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5A8F9B-010C-444B-8235-BD7CCD78C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01993D-4290-4593-B821-70061688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83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7771FF0-C336-404B-A811-6C86628CC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B132487-EF29-4B4A-B4F7-2ABCC48E8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133380-EF75-409A-B80F-2F908B63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0D25-C496-400C-A511-2F749BB0A840}" type="datetime2">
              <a:rPr lang="nl-NL" smtClean="0"/>
              <a:t>vrijdag 22 januari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71FB92-186F-4EB2-9DD8-42871C0A1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1A66D3-71EC-4F17-93A0-DD1A3CAE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115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837902" y="1404193"/>
            <a:ext cx="1091059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00788" y="166185"/>
            <a:ext cx="7531150" cy="351878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55059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823021" y="1404194"/>
            <a:ext cx="10925472" cy="4933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02152" y="169360"/>
            <a:ext cx="7571974" cy="422877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76429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6477001" y="1404194"/>
            <a:ext cx="5271492" cy="4933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837902" y="1404193"/>
            <a:ext cx="527175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00786" y="170016"/>
            <a:ext cx="7615526" cy="442969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82694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823020" y="1404194"/>
            <a:ext cx="5272980" cy="4933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349125" y="1404193"/>
            <a:ext cx="540000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798725" y="163236"/>
            <a:ext cx="7617588" cy="435125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757579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bg>
      <p:bgPr>
        <a:solidFill>
          <a:srgbClr val="CC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788" y="1870956"/>
            <a:ext cx="7124099" cy="344848"/>
          </a:xfrm>
          <a:prstGeom prst="rect">
            <a:avLst/>
          </a:prstGeom>
        </p:spPr>
        <p:txBody>
          <a:bodyPr anchor="ctr" anchorCtr="0"/>
          <a:lstStyle>
            <a:lvl1pPr algn="l">
              <a:defRPr sz="1969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3020" y="2392512"/>
            <a:ext cx="7128866" cy="38921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969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/>
          </p:nvPr>
        </p:nvSpPr>
        <p:spPr>
          <a:xfrm>
            <a:off x="827789" y="1340719"/>
            <a:ext cx="7124099" cy="321887"/>
          </a:xfrm>
          <a:prstGeom prst="rect">
            <a:avLst/>
          </a:prstGeom>
        </p:spPr>
        <p:txBody>
          <a:bodyPr/>
          <a:lstStyle>
            <a:lvl1pPr>
              <a:defRPr sz="1969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/>
          </p:nvPr>
        </p:nvSpPr>
        <p:spPr>
          <a:xfrm>
            <a:off x="823020" y="252316"/>
            <a:ext cx="7128866" cy="306887"/>
          </a:xfrm>
          <a:prstGeom prst="rect">
            <a:avLst/>
          </a:prstGeom>
        </p:spPr>
        <p:txBody>
          <a:bodyPr/>
          <a:lstStyle>
            <a:lvl1pPr>
              <a:defRPr sz="1687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689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FF693-8089-4CFF-B809-EAC284A0E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F31039-964D-46E2-A2F7-D6A6AB581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55698-B00F-4312-B2ED-FD0A8A6F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vrijdag 22 januari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0D0922-FA31-4635-AACA-E0A02FA7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BD7CBC-ED70-4FF3-BDDA-527729B3A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24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A7CF8-1966-44E9-A8BF-7F62EE96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7AE627-FD60-4728-AD43-163BB93C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12C723-6500-4833-B424-5048A0E4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FDE0-4AB8-48AD-A99D-F14B7162CB19}" type="datetime2">
              <a:rPr lang="nl-NL" smtClean="0"/>
              <a:t>vrijdag 22 januari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F2914B-DD28-4562-B97D-A4B6555D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5086EB-A2EB-4980-96CF-0D8071C30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44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2C9A19-9EEA-418D-B65A-24735535C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CA5905-5BCF-4F1C-B9B7-8BF3A9992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FF8860-7D0A-4866-ABE5-038D2E599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3C2008-4EF5-4B4A-9C6D-990FA7323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A921-8F65-4E0E-90F1-4B53801CFEF7}" type="datetime2">
              <a:rPr lang="nl-NL" smtClean="0"/>
              <a:t>vrijdag 22 januari 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6C558BC-8030-4F86-AB16-5BB2FDFB1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F7CD25-1FEC-4D90-AC67-A1819A0E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3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47EDA-AA5B-4E3D-9B09-039FC4416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D9080D-58B6-4058-89B5-9807637BB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1979D3-712E-4D5A-B0C2-CFA57DCFC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7FB4C2F-36B0-41FF-B198-B48E912B5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61512BB-CE33-4EEF-9C80-CAF0D16BF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CAD343B-0E18-4CDF-ADF9-B8771FAE7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EEF9-3EC9-438F-B7C7-44ACCD36BE99}" type="datetime2">
              <a:rPr lang="nl-NL" smtClean="0"/>
              <a:t>vrijdag 22 januari 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97AB250-A5D9-407D-AD98-867FAC5F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DBE3EE2-3153-426A-80A6-ED71B858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5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3CA98-E3BA-40F3-88AF-168D5BEBC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9D02B91-C5A7-4E9F-8461-1AD0C5DBB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133C-B41A-4434-8C8C-DFDA43C62ADF}" type="datetime2">
              <a:rPr lang="nl-NL" smtClean="0"/>
              <a:t>vrijdag 22 januari 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D168937-D1C8-4AA1-8BC6-427FDED0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BE38538-F8EB-41E3-B724-6231119D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45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8DAF512-D3A3-45A8-8F1A-071D588C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B6B3-1DF0-4251-ADAD-E6A3258CA30D}" type="datetime2">
              <a:rPr lang="nl-NL" smtClean="0"/>
              <a:t>vrijdag 22 januari 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E78D528-22B5-480D-832C-367DF58B4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82F2DC4-2A63-4169-9928-F59438CE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02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F7660-03A8-4F25-9877-E2CED05C1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E0B4C8-8E0E-4B3B-8225-B97CBFCF9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ABB429-A6A4-4BAB-BA75-B199D756E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FF60369-7E6C-4A90-B872-A2276C637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61C1-E6E6-4B7B-B792-412294C85CE2}" type="datetime2">
              <a:rPr lang="nl-NL" smtClean="0"/>
              <a:t>vrijdag 22 januari 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15F83CC-0C35-441A-94D9-5FDD73B5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B33F0C7-6477-460F-B5EB-7024105E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44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0EBAA8-063D-42EC-BEE6-298F21054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A9570FF-54C9-46A5-862E-69EBED4D0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C231C3-F17B-47D1-883A-B81459BB3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F1046A-2CF0-4EF8-AD8E-8F349229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C6E3-3137-4B2F-B23F-D8FD55534FF4}" type="datetime2">
              <a:rPr lang="nl-NL" smtClean="0"/>
              <a:t>vrijdag 22 januari 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4597167-6C9F-48D1-827B-33E67F93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DBBB53A-CA94-456D-BBD9-D4C79966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05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A04C8CF-D9E1-430C-9817-6A04FC09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E4D220-ED90-42DA-B8F6-73E196999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C9B2DA-64C7-4B1F-86DC-2808428C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97210-AF2A-463E-BE83-12CC59DDA8BC}" type="datetime2">
              <a:rPr lang="nl-NL" smtClean="0"/>
              <a:t>vrijdag 22 januari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2A6DD4-EA45-41A4-B37B-66B8EB7BC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Aardrijkskunde leerjaar 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0E77E3-799F-4015-9F6B-8EC738ECD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51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706562"/>
            <a:ext cx="12192000" cy="6154787"/>
          </a:xfrm>
          <a:prstGeom prst="rect">
            <a:avLst/>
          </a:prstGeom>
          <a:solidFill>
            <a:srgbClr val="E5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560"/>
          </a:p>
        </p:txBody>
      </p:sp>
      <p:sp>
        <p:nvSpPr>
          <p:cNvPr id="7" name="Rechthoek 6"/>
          <p:cNvSpPr/>
          <p:nvPr userDrawn="1"/>
        </p:nvSpPr>
        <p:spPr>
          <a:xfrm>
            <a:off x="0" y="6504161"/>
            <a:ext cx="12192000" cy="357188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560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12192000" cy="713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560"/>
          </a:p>
        </p:txBody>
      </p:sp>
      <p:sp>
        <p:nvSpPr>
          <p:cNvPr id="11" name="Rechthoek 10"/>
          <p:cNvSpPr/>
          <p:nvPr userDrawn="1"/>
        </p:nvSpPr>
        <p:spPr>
          <a:xfrm>
            <a:off x="0" y="714375"/>
            <a:ext cx="12192000" cy="357188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anchor="ctr"/>
          <a:lstStyle/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984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4" name="Afbeelding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489" y="273472"/>
            <a:ext cx="2952750" cy="2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74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sldNum="0" hdr="0"/>
  <p:txStyles>
    <p:titleStyle>
      <a:lvl1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2pPr>
      <a:lvl3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3pPr>
      <a:lvl4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4pPr>
      <a:lvl5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5pPr>
      <a:lvl6pPr marL="321457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6pPr>
      <a:lvl7pPr marL="642915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7pPr>
      <a:lvl8pPr marL="964372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8pPr>
      <a:lvl9pPr marL="1285829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7699" indent="-227699" algn="l" defTabSz="914145" rtl="0" eaLnBrk="0" fontAlgn="base" hangingPunct="0">
        <a:lnSpc>
          <a:spcPct val="90000"/>
        </a:lnSpc>
        <a:spcBef>
          <a:spcPts val="1002"/>
        </a:spcBef>
        <a:spcAft>
          <a:spcPct val="0"/>
        </a:spcAft>
        <a:buFont typeface="Arial" panose="020B0604020202020204" pitchFamily="34" charset="0"/>
        <a:buChar char="•"/>
        <a:defRPr sz="2742" kern="1200">
          <a:solidFill>
            <a:schemeClr val="tx1"/>
          </a:solidFill>
          <a:latin typeface="+mn-lt"/>
          <a:ea typeface="+mn-ea"/>
          <a:cs typeface="+mn-cs"/>
        </a:defRPr>
      </a:lvl1pPr>
      <a:lvl2pPr marL="685329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2391" kern="1200">
          <a:solidFill>
            <a:schemeClr val="tx1"/>
          </a:solidFill>
          <a:latin typeface="+mn-lt"/>
          <a:ea typeface="+mn-ea"/>
          <a:cs typeface="+mn-cs"/>
        </a:defRPr>
      </a:lvl2pPr>
      <a:lvl3pPr marL="1141844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4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4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F26692-F12A-4F9E-9C6D-FABE9A277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BDF44E-531A-4177-A2D6-2D2310D05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2AC20E1-DF27-4C4B-A7BB-6372681A9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770" y="370039"/>
            <a:ext cx="5946579" cy="975436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sz="6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Goedendag,</a:t>
            </a:r>
            <a:br>
              <a:rPr lang="nl-NL" sz="6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5300" dirty="0">
                <a:solidFill>
                  <a:srgbClr val="000000"/>
                </a:solidFill>
              </a:rPr>
            </a:br>
            <a:r>
              <a:rPr lang="nl-NL" sz="6700" dirty="0">
                <a:solidFill>
                  <a:srgbClr val="00B0F0"/>
                </a:solidFill>
              </a:rPr>
              <a:t>Vandaag:</a:t>
            </a:r>
            <a:br>
              <a:rPr lang="nl-NL" sz="53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sz="5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3.5 Verstedelijking van het bestuur</a:t>
            </a:r>
            <a:endParaRPr lang="nl-NL" sz="4400" dirty="0">
              <a:solidFill>
                <a:srgbClr val="00000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FB173A-5EF2-43F4-B3BB-6EA1975FA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3377" y="0"/>
            <a:ext cx="3801784" cy="2254263"/>
          </a:xfrm>
          <a:custGeom>
            <a:avLst/>
            <a:gdLst>
              <a:gd name="connsiteX0" fmla="*/ 34084 w 3801784"/>
              <a:gd name="connsiteY0" fmla="*/ 0 h 2254263"/>
              <a:gd name="connsiteX1" fmla="*/ 3767702 w 3801784"/>
              <a:gd name="connsiteY1" fmla="*/ 0 h 2254263"/>
              <a:gd name="connsiteX2" fmla="*/ 3791970 w 3801784"/>
              <a:gd name="connsiteY2" fmla="*/ 159016 h 2254263"/>
              <a:gd name="connsiteX3" fmla="*/ 3801784 w 3801784"/>
              <a:gd name="connsiteY3" fmla="*/ 353371 h 2254263"/>
              <a:gd name="connsiteX4" fmla="*/ 1900892 w 3801784"/>
              <a:gd name="connsiteY4" fmla="*/ 2254263 h 2254263"/>
              <a:gd name="connsiteX5" fmla="*/ 0 w 3801784"/>
              <a:gd name="connsiteY5" fmla="*/ 353371 h 2254263"/>
              <a:gd name="connsiteX6" fmla="*/ 9815 w 3801784"/>
              <a:gd name="connsiteY6" fmla="*/ 159016 h 225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1784" h="2254263">
                <a:moveTo>
                  <a:pt x="34084" y="0"/>
                </a:moveTo>
                <a:lnTo>
                  <a:pt x="3767702" y="0"/>
                </a:lnTo>
                <a:lnTo>
                  <a:pt x="3791970" y="159016"/>
                </a:lnTo>
                <a:cubicBezTo>
                  <a:pt x="3798459" y="222918"/>
                  <a:pt x="3801784" y="287757"/>
                  <a:pt x="3801784" y="353371"/>
                </a:cubicBezTo>
                <a:cubicBezTo>
                  <a:pt x="3801784" y="1403205"/>
                  <a:pt x="2950726" y="2254263"/>
                  <a:pt x="1900892" y="2254263"/>
                </a:cubicBezTo>
                <a:cubicBezTo>
                  <a:pt x="851058" y="2254263"/>
                  <a:pt x="0" y="1403205"/>
                  <a:pt x="0" y="353371"/>
                </a:cubicBezTo>
                <a:cubicBezTo>
                  <a:pt x="0" y="287757"/>
                  <a:pt x="3325" y="222918"/>
                  <a:pt x="9815" y="15901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175A74F-642F-472F-9F57-59A4F6BE8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551" y="177567"/>
            <a:ext cx="2339434" cy="1544027"/>
          </a:xfrm>
          <a:prstGeom prst="rect">
            <a:avLst/>
          </a:prstGeom>
        </p:spPr>
      </p:pic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F03DA6AD-6A61-4504-A53A-D78F4A18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2085975" cy="40122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DD217073-C900-4EB8-B4B8-64CB9BAC3064}" type="datetime2">
              <a:rPr lang="nl-NL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vrijdag 22 januari 2021</a:t>
            </a:fld>
            <a:endParaRPr lang="nl-NL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Freeform 67">
            <a:extLst>
              <a:ext uri="{FF2B5EF4-FFF2-40B4-BE49-F238E27FC236}">
                <a16:creationId xmlns:a16="http://schemas.microsoft.com/office/drawing/2014/main" id="{726FC37F-1DE8-4A19-A1DE-0A2176ED8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86728" y="3030547"/>
            <a:ext cx="4705272" cy="3827453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fbeeldingsresultaat voor insert foto">
            <a:extLst>
              <a:ext uri="{FF2B5EF4-FFF2-40B4-BE49-F238E27FC236}">
                <a16:creationId xmlns:a16="http://schemas.microsoft.com/office/drawing/2014/main" id="{C00EA3F8-4877-4798-9589-736C711F5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670" y="3948348"/>
            <a:ext cx="3421939" cy="256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geografie">
            <a:extLst>
              <a:ext uri="{FF2B5EF4-FFF2-40B4-BE49-F238E27FC236}">
                <a16:creationId xmlns:a16="http://schemas.microsoft.com/office/drawing/2014/main" id="{19DC33E5-7482-497A-9980-82FAE2BF6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864" y="3308928"/>
            <a:ext cx="4226136" cy="42261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4D33DB25-519F-4259-BD43-2CE96D8BB308}"/>
              </a:ext>
            </a:extLst>
          </p:cNvPr>
          <p:cNvSpPr/>
          <p:nvPr/>
        </p:nvSpPr>
        <p:spPr>
          <a:xfrm>
            <a:off x="93676" y="5814049"/>
            <a:ext cx="49382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Meneer Uijtdewilligen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84560ACF-51C0-459F-B6BD-809606BAE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68249"/>
            <a:ext cx="4114800" cy="365125"/>
          </a:xfrm>
        </p:spPr>
        <p:txBody>
          <a:bodyPr/>
          <a:lstStyle/>
          <a:p>
            <a:r>
              <a:rPr lang="nl-NL"/>
              <a:t>Aardrijkskunde leerjaar 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848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3890" y="3718281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gaan we het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" y="970153"/>
            <a:ext cx="10001250" cy="20206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>
                <a:cs typeface="Calibri"/>
              </a:rPr>
              <a:t>Lezen 3.5. (Stel vragen als je iets niet weet)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Maken werkboek 3.5 verkorte leerroute (1, 4, 6)</a:t>
            </a:r>
            <a:endParaRPr lang="nl-NL" dirty="0">
              <a:cs typeface="Calibri"/>
            </a:endParaRPr>
          </a:p>
          <a:p>
            <a:pPr marL="0" indent="0">
              <a:buNone/>
            </a:pPr>
            <a:r>
              <a:rPr lang="nl-NL" dirty="0">
                <a:cs typeface="Calibri"/>
              </a:rPr>
              <a:t>Inleveren op Classroom</a:t>
            </a:r>
          </a:p>
          <a:p>
            <a:pPr marL="0" indent="0">
              <a:buNone/>
            </a:pPr>
            <a:r>
              <a:rPr lang="nl-NL" dirty="0">
                <a:cs typeface="Calibri"/>
              </a:rPr>
              <a:t>Wachten tot de docent de les heeft afgesloten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3677-9837-4D5B-8F73-01D15451B77D}" type="datetime2">
              <a:rPr lang="nl-NL" smtClean="0"/>
              <a:t>vrijdag 22 januari 2021</a:t>
            </a:fld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378CC16-72F0-4537-B144-8E84DECDB25F}"/>
              </a:ext>
            </a:extLst>
          </p:cNvPr>
          <p:cNvSpPr txBox="1">
            <a:spLocks/>
          </p:cNvSpPr>
          <p:nvPr/>
        </p:nvSpPr>
        <p:spPr>
          <a:xfrm>
            <a:off x="0" y="-1363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ga je doen?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4018904-17B9-401B-A3CB-30332EBA197F}"/>
              </a:ext>
            </a:extLst>
          </p:cNvPr>
          <p:cNvSpPr txBox="1">
            <a:spLocks/>
          </p:cNvSpPr>
          <p:nvPr/>
        </p:nvSpPr>
        <p:spPr>
          <a:xfrm>
            <a:off x="6530483" y="3917716"/>
            <a:ext cx="7867650" cy="2020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AECF654-4908-4078-BD63-2EE9A1211831}"/>
              </a:ext>
            </a:extLst>
          </p:cNvPr>
          <p:cNvSpPr txBox="1">
            <a:spLocks/>
          </p:cNvSpPr>
          <p:nvPr/>
        </p:nvSpPr>
        <p:spPr>
          <a:xfrm>
            <a:off x="320183" y="28964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Hoelang?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980DE393-D23A-4F8F-84EC-01BB144D03E3}"/>
              </a:ext>
            </a:extLst>
          </p:cNvPr>
          <p:cNvSpPr/>
          <p:nvPr/>
        </p:nvSpPr>
        <p:spPr>
          <a:xfrm>
            <a:off x="166687" y="3943584"/>
            <a:ext cx="6119813" cy="14859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7498C64-CA5C-49F3-88C5-E273B2622D2F}"/>
              </a:ext>
            </a:extLst>
          </p:cNvPr>
          <p:cNvSpPr/>
          <p:nvPr/>
        </p:nvSpPr>
        <p:spPr>
          <a:xfrm>
            <a:off x="155985" y="3955145"/>
            <a:ext cx="6119813" cy="1485900"/>
          </a:xfrm>
          <a:prstGeom prst="rect">
            <a:avLst/>
          </a:prstGeom>
          <a:solidFill>
            <a:srgbClr val="00B0F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BD7A8D0-E1F0-4259-AE4C-0662929525B4}"/>
              </a:ext>
            </a:extLst>
          </p:cNvPr>
          <p:cNvSpPr/>
          <p:nvPr/>
        </p:nvSpPr>
        <p:spPr>
          <a:xfrm>
            <a:off x="115395" y="4209409"/>
            <a:ext cx="60984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Tot het einde van de les</a:t>
            </a:r>
            <a:endParaRPr lang="nl-NL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38D2E6A6-C981-41B9-8B23-719AA76474F0}"/>
              </a:ext>
            </a:extLst>
          </p:cNvPr>
          <p:cNvSpPr txBox="1">
            <a:spLocks/>
          </p:cNvSpPr>
          <p:nvPr/>
        </p:nvSpPr>
        <p:spPr>
          <a:xfrm>
            <a:off x="6728173" y="4688642"/>
            <a:ext cx="5390649" cy="12913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/>
              <a:t>Goed.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48DCA69-9530-4F1B-A343-D287602E6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8070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9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84724-FE86-44A1-B0EF-C13BBE75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74" y="156578"/>
            <a:ext cx="11558451" cy="1325563"/>
          </a:xfrm>
        </p:spPr>
        <p:txBody>
          <a:bodyPr>
            <a:normAutofit/>
          </a:bodyPr>
          <a:lstStyle/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Schrijf in je agenda!</a:t>
            </a:r>
            <a:br>
              <a:rPr 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de volgende keer: Woensdag 4 maart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9F94E4-9636-48BF-85FF-E0254F310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84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3200" dirty="0">
                <a:solidFill>
                  <a:srgbClr val="00B0F0"/>
                </a:solidFill>
              </a:rPr>
              <a:t>Huiswerk:                                                                   Meenemen: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06946C-4B22-443B-85FB-CCC8CA6EB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9FAC-58C3-4768-8A5E-E182AA9A59D3}" type="datetime2">
              <a:rPr lang="nl-NL" smtClean="0"/>
              <a:t>vrijdag 22 januari 2021</a:t>
            </a:fld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0DB5CCF-EEB9-4D2E-99D1-4D7E029B153B}"/>
              </a:ext>
            </a:extLst>
          </p:cNvPr>
          <p:cNvSpPr txBox="1"/>
          <p:nvPr/>
        </p:nvSpPr>
        <p:spPr>
          <a:xfrm>
            <a:off x="838200" y="2324099"/>
            <a:ext cx="3086101" cy="286232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Paragraaf 3.5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660D256-6751-4FA9-BF20-453D59EA27EC}"/>
              </a:ext>
            </a:extLst>
          </p:cNvPr>
          <p:cNvSpPr txBox="1"/>
          <p:nvPr/>
        </p:nvSpPr>
        <p:spPr>
          <a:xfrm>
            <a:off x="8191500" y="2324099"/>
            <a:ext cx="2933700" cy="286232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Lesboek</a:t>
            </a:r>
          </a:p>
          <a:p>
            <a:r>
              <a:rPr lang="nl-NL" dirty="0"/>
              <a:t>Werkboek</a:t>
            </a:r>
          </a:p>
          <a:p>
            <a:r>
              <a:rPr lang="nl-NL" dirty="0"/>
              <a:t>Aantekeningenschrift</a:t>
            </a:r>
            <a:br>
              <a:rPr lang="nl-NL" dirty="0"/>
            </a:br>
            <a:r>
              <a:rPr lang="nl-NL" dirty="0"/>
              <a:t>Agenda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196E7A-7942-4052-AD6F-8D2349D3F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</p:spTree>
    <p:extLst>
      <p:ext uri="{BB962C8B-B14F-4D97-AF65-F5344CB8AC3E}">
        <p14:creationId xmlns:p14="http://schemas.microsoft.com/office/powerpoint/2010/main" val="419911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79617" y="-144326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Belangrijke begrippen deze 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503" y="940526"/>
            <a:ext cx="11249297" cy="55517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dirty="0">
              <a:cs typeface="Calibri"/>
            </a:endParaRPr>
          </a:p>
          <a:p>
            <a:r>
              <a:rPr lang="nl-NL" b="1" dirty="0"/>
              <a:t>Buurtprofiel= </a:t>
            </a:r>
            <a:r>
              <a:rPr lang="nl-NL" dirty="0"/>
              <a:t>belangrijkste kenmerken van een buurt </a:t>
            </a:r>
            <a:endParaRPr lang="nl-NL" b="1" dirty="0">
              <a:cs typeface="Calibri"/>
            </a:endParaRPr>
          </a:p>
          <a:p>
            <a:r>
              <a:rPr lang="nl-NL" b="1" dirty="0"/>
              <a:t>Woningbouwvereniging=</a:t>
            </a:r>
            <a:r>
              <a:rPr lang="nl-NL" dirty="0"/>
              <a:t> bedrijf die voor lage inkomens -&gt; woningen zorgt</a:t>
            </a:r>
            <a:endParaRPr lang="nl-NL" b="1" dirty="0"/>
          </a:p>
          <a:p>
            <a:r>
              <a:rPr lang="nl-NL" b="1" dirty="0"/>
              <a:t>Woningkenmerken= </a:t>
            </a:r>
            <a:r>
              <a:rPr lang="nl-NL" dirty="0"/>
              <a:t>ouderdom woning , eigendom, woningtype , staat woning</a:t>
            </a:r>
            <a:endParaRPr lang="nl-NL" b="1" dirty="0"/>
          </a:p>
          <a:p>
            <a:r>
              <a:rPr lang="nl-NL" b="1" dirty="0"/>
              <a:t>Niet westerse-allochtonen=</a:t>
            </a:r>
            <a:r>
              <a:rPr lang="nl-NL" dirty="0"/>
              <a:t>mensen die zelf of 1 ouder is geboren buiten de westerse wereld</a:t>
            </a:r>
            <a:endParaRPr lang="nl-NL" b="1" dirty="0"/>
          </a:p>
          <a:p>
            <a:r>
              <a:rPr lang="nl-NL" b="1" dirty="0"/>
              <a:t>Etniciteit= </a:t>
            </a:r>
            <a:r>
              <a:rPr lang="nl-NL" dirty="0"/>
              <a:t>waar komt iemand vandaan, westers of niet-westers</a:t>
            </a:r>
            <a:endParaRPr lang="nl-NL" b="1" dirty="0"/>
          </a:p>
          <a:p>
            <a:r>
              <a:rPr lang="nl-NL" b="1" dirty="0"/>
              <a:t>Gezinsfase= </a:t>
            </a:r>
            <a:r>
              <a:rPr lang="nl-NL" dirty="0"/>
              <a:t>alleenstaande ouder, paar zonder of met kinderen , ouderen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vrijdag 22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</p:spTree>
    <p:extLst>
      <p:ext uri="{BB962C8B-B14F-4D97-AF65-F5344CB8AC3E}">
        <p14:creationId xmlns:p14="http://schemas.microsoft.com/office/powerpoint/2010/main" val="2052260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884" y="26988"/>
            <a:ext cx="13086347" cy="1325563"/>
          </a:xfrm>
        </p:spPr>
        <p:txBody>
          <a:bodyPr>
            <a:noAutofit/>
          </a:bodyPr>
          <a:lstStyle/>
          <a:p>
            <a:r>
              <a:rPr lang="nl-NL" sz="5400" dirty="0">
                <a:solidFill>
                  <a:srgbClr val="0070C0"/>
                </a:solidFill>
              </a:rPr>
              <a:t>Wat weet je aan het einde van deze les?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4812" y="1678781"/>
            <a:ext cx="12416588" cy="4351338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6393-4A66-4A2A-A86E-BB6966AA4373}" type="datetime2">
              <a:rPr lang="nl-NL" smtClean="0"/>
              <a:t>vrijdag 22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6" name="Rechthoek 5"/>
          <p:cNvSpPr/>
          <p:nvPr/>
        </p:nvSpPr>
        <p:spPr>
          <a:xfrm>
            <a:off x="336884" y="1485979"/>
            <a:ext cx="10993683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-Wat is het verschil tussen een buurt en een wijk?</a:t>
            </a:r>
          </a:p>
          <a:p>
            <a:r>
              <a:rPr lang="nl-NL" sz="4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nl-N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Welke woningkenmerken kennen we?</a:t>
            </a:r>
            <a:endParaRPr lang="nl-NL" sz="4000" b="0" cap="none" spc="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Calibri"/>
            </a:endParaRPr>
          </a:p>
          <a:p>
            <a:r>
              <a:rPr lang="nl-N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-Welke bewonerskenmerken kennen we?</a:t>
            </a:r>
            <a:endParaRPr lang="nl-NL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Calibri" panose="020F0502020204030204"/>
            </a:endParaRPr>
          </a:p>
        </p:txBody>
      </p:sp>
      <p:pic>
        <p:nvPicPr>
          <p:cNvPr id="7" name="Afbeelding 7">
            <a:extLst>
              <a:ext uri="{FF2B5EF4-FFF2-40B4-BE49-F238E27FC236}">
                <a16:creationId xmlns:a16="http://schemas.microsoft.com/office/drawing/2014/main" id="{F57F58CD-002D-4735-85A7-38307FFC5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435"/>
            <a:ext cx="12189912" cy="279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1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4900266" y="4307011"/>
            <a:ext cx="65062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Wijk= Een gebied/deel</a:t>
            </a:r>
          </a:p>
          <a:p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van een stad</a:t>
            </a:r>
          </a:p>
        </p:txBody>
      </p:sp>
      <p:sp>
        <p:nvSpPr>
          <p:cNvPr id="6" name="Rechthoek 5"/>
          <p:cNvSpPr/>
          <p:nvPr/>
        </p:nvSpPr>
        <p:spPr>
          <a:xfrm>
            <a:off x="194444" y="1825625"/>
            <a:ext cx="575324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Buurt= Een gebied binnen </a:t>
            </a:r>
          </a:p>
          <a:p>
            <a:pPr algn="ctr"/>
            <a: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woonwijk met dezelfde huizen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51847" y="-197465"/>
            <a:ext cx="10515600" cy="1325563"/>
          </a:xfrm>
        </p:spPr>
        <p:txBody>
          <a:bodyPr>
            <a:normAutofit/>
          </a:bodyPr>
          <a:lstStyle/>
          <a:p>
            <a:r>
              <a:rPr lang="nl-NL" sz="8000" dirty="0">
                <a:solidFill>
                  <a:srgbClr val="0070C0"/>
                </a:solidFill>
              </a:rPr>
              <a:t>3.5 Buurt versus Wijk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vrijdag 22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pic>
        <p:nvPicPr>
          <p:cNvPr id="2052" name="Picture 4" descr="Afbeeldingsresultaat voor wij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534" y="3294488"/>
            <a:ext cx="84772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fbeeldingsresultaat voor buu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83" y="905225"/>
            <a:ext cx="6049869" cy="339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48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-252413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3.5 Wat zijn kenmerken van een woning?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2806" y="924288"/>
            <a:ext cx="10515600" cy="25003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/>
              <a:t>1-Ouderdom (Bouwjaar)</a:t>
            </a:r>
          </a:p>
          <a:p>
            <a:pPr marL="0" indent="0">
              <a:buNone/>
            </a:pPr>
            <a:r>
              <a:rPr lang="nl-NL" dirty="0"/>
              <a:t>2-Eigendom (Koop of huur)</a:t>
            </a:r>
          </a:p>
          <a:p>
            <a:pPr marL="0" indent="0">
              <a:buNone/>
            </a:pPr>
            <a:r>
              <a:rPr lang="nl-NL" dirty="0"/>
              <a:t>3-Woningtype ( vrijstaand, rijtjeshuis, portiekflat, galerijflat)</a:t>
            </a:r>
          </a:p>
          <a:p>
            <a:pPr marL="0" indent="0">
              <a:buNone/>
            </a:pPr>
            <a:r>
              <a:rPr lang="nl-NL" dirty="0"/>
              <a:t>4-Staat van onderhoud (Goed, slecht, gerenoveerd.) </a:t>
            </a:r>
          </a:p>
          <a:p>
            <a:pPr marL="0" indent="0">
              <a:buNone/>
            </a:pPr>
            <a:endParaRPr lang="nl-NL" dirty="0">
              <a:cs typeface="Calibri"/>
            </a:endParaRPr>
          </a:p>
          <a:p>
            <a:pPr marL="0" indent="0">
              <a:buNone/>
            </a:pPr>
            <a:endParaRPr lang="nl-NL" dirty="0">
              <a:cs typeface="Calibri"/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vrijdag 22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pic>
        <p:nvPicPr>
          <p:cNvPr id="3074" name="Picture 2" descr="Afbeeldingsresultaat voor vrijstaand modern hu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8035"/>
            <a:ext cx="3851463" cy="219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huurwo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3688035"/>
            <a:ext cx="3772989" cy="224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at voor grachtpand dordrecht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24" y="3688036"/>
            <a:ext cx="3812276" cy="229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787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5582" y="0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Portiekflat, Galerijflat of rijtjeswoningen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vrijdag 22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pic>
        <p:nvPicPr>
          <p:cNvPr id="5124" name="Picture 4" descr="Afbeeldingsresultaat voor galerijfla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3604123"/>
            <a:ext cx="5293617" cy="311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fbeeldingsresultaat voor portiekflat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" y="1476420"/>
            <a:ext cx="5191292" cy="24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fbeeldingsresultaat voor rijtjeswo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046" y="1476421"/>
            <a:ext cx="6612902" cy="524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804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17223" y="-187097"/>
            <a:ext cx="6221506" cy="1153366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3.5 Bewonerskenmerken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2806" y="966269"/>
            <a:ext cx="10591800" cy="19887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1-Grootte van huishoudens (aantal personen in een huishouden)</a:t>
            </a:r>
            <a:br>
              <a:rPr lang="nl-NL" dirty="0"/>
            </a:br>
            <a:r>
              <a:rPr lang="nl-NL" dirty="0"/>
              <a:t>2-Etniciteit (Allochtoon, Autochtoon, westers of niet-westers)</a:t>
            </a:r>
            <a:br>
              <a:rPr lang="nl-NL" dirty="0"/>
            </a:br>
            <a:r>
              <a:rPr lang="nl-NL" dirty="0"/>
              <a:t>3-Inkomen (Hoogte in euro’s per jaar, uitkering of niet)</a:t>
            </a:r>
            <a:br>
              <a:rPr lang="nl-NL" dirty="0"/>
            </a:br>
            <a:r>
              <a:rPr lang="nl-NL" dirty="0"/>
              <a:t>4-Gezinsfase (Alleenstaande, ouder, paar zonder of met kinderen)</a:t>
            </a:r>
            <a:br>
              <a:rPr lang="nl-NL" dirty="0"/>
            </a:br>
            <a:r>
              <a:rPr lang="nl-NL" dirty="0"/>
              <a:t>5-Leeftijd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vrijdag 22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pic>
        <p:nvPicPr>
          <p:cNvPr id="4098" name="Picture 2" descr="Afbeeldingsresultaat voor gezin voor hu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9" y="2996187"/>
            <a:ext cx="4703807" cy="313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turks echtpaar voor hu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54998"/>
            <a:ext cx="4653255" cy="310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18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vrijdag 22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pic>
        <p:nvPicPr>
          <p:cNvPr id="6" name="Picture 2" descr="Afbeeldingsresultaat voor vraagtekens wolke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192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leze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813"/>
            <a:ext cx="12331337" cy="719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Lezen pagina 76 en 77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vrijdag 22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</p:spTree>
    <p:extLst>
      <p:ext uri="{BB962C8B-B14F-4D97-AF65-F5344CB8AC3E}">
        <p14:creationId xmlns:p14="http://schemas.microsoft.com/office/powerpoint/2010/main" val="356161688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Blauw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575</Words>
  <Application>Microsoft Office PowerPoint</Application>
  <PresentationFormat>Breedbeeld</PresentationFormat>
  <Paragraphs>131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3" baseType="lpstr">
      <vt:lpstr>Kantoorthema</vt:lpstr>
      <vt:lpstr>1_Kantoorthema</vt:lpstr>
      <vt:lpstr>Goedendag,  Vandaag: 3.5 Verstedelijking van het bestuur</vt:lpstr>
      <vt:lpstr>Belangrijke begrippen deze les</vt:lpstr>
      <vt:lpstr>Wat weet je aan het einde van deze les?</vt:lpstr>
      <vt:lpstr>3.5 Buurt versus Wijk</vt:lpstr>
      <vt:lpstr>3.5 Wat zijn kenmerken van een woning?</vt:lpstr>
      <vt:lpstr>Portiekflat, Galerijflat of rijtjeswoningen</vt:lpstr>
      <vt:lpstr>3.5 Bewonerskenmerken</vt:lpstr>
      <vt:lpstr>PowerPoint-presentatie</vt:lpstr>
      <vt:lpstr>Lezen pagina 76 en 77</vt:lpstr>
      <vt:lpstr>Hoe gaan we het doen?</vt:lpstr>
      <vt:lpstr>Schrijf in je agenda! Voor de volgende keer: Woensdag 4 maart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Goedemorgen,  Vandaag: Introductie les</dc:title>
  <dc:creator>Elizabeth de Witte</dc:creator>
  <cp:lastModifiedBy>Thomas Uijtdewilligen</cp:lastModifiedBy>
  <cp:revision>199</cp:revision>
  <dcterms:created xsi:type="dcterms:W3CDTF">2018-08-20T15:53:02Z</dcterms:created>
  <dcterms:modified xsi:type="dcterms:W3CDTF">2021-01-22T08:38:32Z</dcterms:modified>
</cp:coreProperties>
</file>